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336EC-2FED-DF41-8A6B-8D131BB06D59}" type="datetimeFigureOut">
              <a:rPr lang="es-ES_tradnl" smtClean="0"/>
              <a:t>18/2/21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A1182-1134-EC45-A107-31A1682496A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224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News Gothic M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fld id="{5C6D7D5D-5A13-4D1E-9272-40CCB83C9768}" type="datetimeFigureOut">
              <a:rPr lang="es-ES" smtClean="0"/>
              <a:pPr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fld id="{D88A6849-826C-484C-8247-6F7A4D831810}" type="slidenum">
              <a:rPr lang="es-ES" smtClean="0"/>
              <a:pPr/>
              <a:t>‹Nr.›</a:t>
            </a:fld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5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573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47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News Gothic M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fld id="{5C6D7D5D-5A13-4D1E-9272-40CCB83C9768}" type="datetimeFigureOut">
              <a:rPr lang="es-ES" smtClean="0"/>
              <a:pPr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ews Gothic MT" pitchFamily="34" charset="0"/>
              </a:defRPr>
            </a:lvl1pPr>
          </a:lstStyle>
          <a:p>
            <a:fld id="{D88A6849-826C-484C-8247-6F7A4D831810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4119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400"/>
            </a:lvl1pPr>
            <a:lvl2pPr marL="742950" indent="-285750">
              <a:buFont typeface="Arial" pitchFamily="34" charset="0"/>
              <a:buChar char="•"/>
              <a:defRPr sz="1400"/>
            </a:lvl2pPr>
            <a:lvl3pPr marL="1200150" indent="-285750">
              <a:buFont typeface="Arial" pitchFamily="34" charset="0"/>
              <a:buChar char="•"/>
              <a:defRPr sz="1400"/>
            </a:lvl3pPr>
            <a:lvl4pPr marL="1657350" indent="-285750">
              <a:buFont typeface="Arial" pitchFamily="34" charset="0"/>
              <a:buChar char="•"/>
              <a:defRPr sz="1400"/>
            </a:lvl4pPr>
            <a:lvl5pPr marL="2114550" indent="-285750"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1979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125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13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0773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278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582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52669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75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400"/>
            </a:lvl1pPr>
            <a:lvl2pPr marL="742950" indent="-285750">
              <a:buFont typeface="Arial" pitchFamily="34" charset="0"/>
              <a:buChar char="•"/>
              <a:defRPr sz="1400"/>
            </a:lvl2pPr>
            <a:lvl3pPr marL="1200150" indent="-285750">
              <a:buFont typeface="Arial" pitchFamily="34" charset="0"/>
              <a:buChar char="•"/>
              <a:defRPr sz="1400"/>
            </a:lvl3pPr>
            <a:lvl4pPr marL="1657350" indent="-285750">
              <a:buFont typeface="Arial" pitchFamily="34" charset="0"/>
              <a:buChar char="•"/>
              <a:defRPr sz="1400"/>
            </a:lvl4pPr>
            <a:lvl5pPr marL="2114550" indent="-285750"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787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44923"/>
            <a:ext cx="5486400" cy="35826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19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17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977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76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04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632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46856" y="274638"/>
            <a:ext cx="5205264" cy="1143000"/>
          </a:xfrm>
        </p:spPr>
        <p:txBody>
          <a:bodyPr>
            <a:normAutofit/>
          </a:bodyPr>
          <a:lstStyle>
            <a:lvl1pPr algn="l"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84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6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>
            <a:lvl1pPr>
              <a:defRPr sz="2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86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5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98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508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7D5D-5A13-4D1E-9272-40CCB83C9768}" type="datetimeFigureOut">
              <a:rPr lang="es-ES" smtClean="0"/>
              <a:t>18/2/21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6849-826C-484C-8247-6F7A4D831810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61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fld id="{5C6D7D5D-5A13-4D1E-9272-40CCB83C9768}" type="datetimeFigureOut">
              <a:rPr lang="es-ES" smtClean="0"/>
              <a:pPr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fld id="{D88A6849-826C-484C-8247-6F7A4D831810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996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News Gothic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fld id="{5C6D7D5D-5A13-4D1E-9272-40CCB83C9768}" type="datetimeFigureOut">
              <a:rPr lang="es-ES" smtClean="0"/>
              <a:pPr/>
              <a:t>18/2/21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ews Gothic MT" pitchFamily="34" charset="0"/>
              </a:defRPr>
            </a:lvl1pPr>
          </a:lstStyle>
          <a:p>
            <a:fld id="{D88A6849-826C-484C-8247-6F7A4D831810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662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News Gothic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News Gothic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contacte@ssibe.cat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mailto:contacte@ssibe.cat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696148" y="908720"/>
            <a:ext cx="5468140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4000" dirty="0" smtClean="0">
                <a:latin typeface="News Gothic MT" pitchFamily="34" charset="0"/>
              </a:rPr>
              <a:t>TÍTOL</a:t>
            </a:r>
            <a:br>
              <a:rPr lang="ca-ES" sz="4000" dirty="0" smtClean="0">
                <a:latin typeface="News Gothic MT" pitchFamily="34" charset="0"/>
              </a:rPr>
            </a:br>
            <a:r>
              <a:rPr lang="ca-ES" sz="4000" b="1" dirty="0" smtClean="0">
                <a:latin typeface="News Gothic MT" pitchFamily="34" charset="0"/>
              </a:rPr>
              <a:t>Subtítol</a:t>
            </a:r>
            <a:endParaRPr lang="ca-ES" sz="4000" b="1" dirty="0">
              <a:latin typeface="News Gothic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0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7996" y="290481"/>
            <a:ext cx="5468140" cy="947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2400" dirty="0" smtClean="0">
                <a:latin typeface="News Gothic MT" pitchFamily="34" charset="0"/>
              </a:rPr>
              <a:t>TÍTOL</a:t>
            </a:r>
            <a:br>
              <a:rPr lang="ca-ES" sz="2400" dirty="0" smtClean="0">
                <a:latin typeface="News Gothic MT" pitchFamily="34" charset="0"/>
              </a:rPr>
            </a:br>
            <a:r>
              <a:rPr lang="ca-ES" sz="2400" b="1" dirty="0" smtClean="0">
                <a:latin typeface="News Gothic MT" pitchFamily="34" charset="0"/>
              </a:rPr>
              <a:t>Subtítol</a:t>
            </a:r>
            <a:endParaRPr lang="ca-ES" sz="2100" b="1" dirty="0">
              <a:latin typeface="News Gothic MT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95536" y="1484784"/>
            <a:ext cx="8424936" cy="53285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 smtClean="0"/>
              <a:t>Objectiu 1:</a:t>
            </a:r>
          </a:p>
          <a:p>
            <a:pPr lvl="1"/>
            <a:r>
              <a:rPr lang="ca-ES" dirty="0" smtClean="0"/>
              <a:t>Lorem ipsum dolor sit amet, consectetur adipiscing elit, sed do eiusmod tempor incididunt ut labore et dolore magna aliqua. </a:t>
            </a:r>
          </a:p>
          <a:p>
            <a:pPr lvl="1"/>
            <a:r>
              <a:rPr lang="ca-ES" dirty="0" smtClean="0"/>
              <a:t>Ut enim ad minim veniam, quis nostrud exercitation ullamco laboris nisi ut aliquip ex ea commodo consequat. </a:t>
            </a:r>
          </a:p>
          <a:p>
            <a:pPr lvl="1"/>
            <a:r>
              <a:rPr lang="ca-ES" dirty="0" smtClean="0"/>
              <a:t>Duis aute irure dolor in reprehenderit in voluptate velit esse cillum dolore eu fugiat nulla pariatur. </a:t>
            </a:r>
          </a:p>
          <a:p>
            <a:pPr lvl="1"/>
            <a:endParaRPr lang="ca-ES" dirty="0" smtClean="0"/>
          </a:p>
          <a:p>
            <a:r>
              <a:rPr lang="ca-ES" b="1" dirty="0" smtClean="0"/>
              <a:t>Objectiu 2:</a:t>
            </a:r>
            <a:endParaRPr lang="ca-ES" dirty="0" smtClean="0"/>
          </a:p>
          <a:p>
            <a:pPr lvl="1"/>
            <a:r>
              <a:rPr lang="ca-ES" dirty="0" smtClean="0"/>
              <a:t>Lorem ipsum dolor sit amet :</a:t>
            </a:r>
          </a:p>
          <a:p>
            <a:pPr lvl="2"/>
            <a:r>
              <a:rPr lang="ca-ES" dirty="0" smtClean="0"/>
              <a:t>Lorem ipsum dolor sit amet </a:t>
            </a:r>
          </a:p>
          <a:p>
            <a:pPr lvl="2"/>
            <a:r>
              <a:rPr lang="ca-ES" dirty="0" smtClean="0"/>
              <a:t>Lorem ipsum dolor sit amet </a:t>
            </a:r>
            <a:r>
              <a:rPr lang="ca-ES" b="1" dirty="0" smtClean="0"/>
              <a:t> </a:t>
            </a:r>
          </a:p>
          <a:p>
            <a:pPr lvl="2"/>
            <a:endParaRPr lang="ca-ES" dirty="0" smtClean="0"/>
          </a:p>
          <a:p>
            <a:r>
              <a:rPr lang="ca-ES" b="1" dirty="0" smtClean="0"/>
              <a:t>Objectiu 3:</a:t>
            </a:r>
            <a:endParaRPr lang="ca-ES" dirty="0" smtClean="0"/>
          </a:p>
          <a:p>
            <a:pPr lvl="1"/>
            <a:r>
              <a:rPr lang="ca-ES" dirty="0" smtClean="0"/>
              <a:t>Lorem ipsum dolor sit amet, consectetur adipiscing elit, sed do eiusmod tempor incididunt ut labore et dolore magna aliqua. </a:t>
            </a:r>
          </a:p>
          <a:p>
            <a:pPr lvl="1"/>
            <a:r>
              <a:rPr lang="ca-ES" dirty="0" smtClean="0"/>
              <a:t>Ut enim ad minim veniam, quis nostrud exercitation ullamco laboris nisi ut aliquip ex ea commodo consequat. </a:t>
            </a:r>
          </a:p>
          <a:p>
            <a:pPr lvl="1"/>
            <a:r>
              <a:rPr lang="ca-ES" dirty="0" smtClean="0"/>
              <a:t>Duis aute irure dolor in reprehenderit in voluptate velit esse cillum dolore eu fugiat nulla pariatur</a:t>
            </a:r>
          </a:p>
          <a:p>
            <a:pPr marL="457200" lvl="1" indent="0">
              <a:buNone/>
            </a:pPr>
            <a:endParaRPr lang="ca-ES" dirty="0" smtClean="0"/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3431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79712" y="3140968"/>
            <a:ext cx="5468140" cy="947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latin typeface="News Gothic MT" pitchFamily="34" charset="0"/>
              </a:rPr>
              <a:t>MOLTES GRÀCIES</a:t>
            </a:r>
            <a:br>
              <a:rPr lang="ca-ES" sz="2400" dirty="0" smtClean="0">
                <a:latin typeface="News Gothic MT" pitchFamily="34" charset="0"/>
              </a:rPr>
            </a:br>
            <a:r>
              <a:rPr lang="ca-ES" sz="2400" b="1" dirty="0" smtClean="0">
                <a:latin typeface="News Gothic MT" pitchFamily="34" charset="0"/>
                <a:hlinkClick r:id="rId2"/>
              </a:rPr>
              <a:t>contacte@ssibe.cat</a:t>
            </a:r>
            <a:r>
              <a:rPr lang="ca-ES" sz="2400" b="1" dirty="0" smtClean="0">
                <a:latin typeface="News Gothic MT" pitchFamily="34" charset="0"/>
              </a:rPr>
              <a:t> </a:t>
            </a:r>
            <a:endParaRPr lang="ca-ES" sz="2100" b="1" dirty="0">
              <a:latin typeface="News Gothic MT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77712"/>
            <a:ext cx="1641243" cy="7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0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696148" y="908720"/>
            <a:ext cx="5468140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4000" dirty="0" smtClean="0">
                <a:latin typeface="News Gothic MT" pitchFamily="34" charset="0"/>
              </a:rPr>
              <a:t>TÍTOL</a:t>
            </a:r>
            <a:br>
              <a:rPr lang="ca-ES" sz="4000" dirty="0" smtClean="0">
                <a:latin typeface="News Gothic MT" pitchFamily="34" charset="0"/>
              </a:rPr>
            </a:br>
            <a:r>
              <a:rPr lang="ca-ES" sz="4000" b="1" dirty="0" smtClean="0">
                <a:latin typeface="News Gothic MT" pitchFamily="34" charset="0"/>
              </a:rPr>
              <a:t>Subtítol</a:t>
            </a:r>
            <a:endParaRPr lang="ca-ES" sz="4000" b="1" dirty="0">
              <a:latin typeface="News Gothic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4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7996" y="290481"/>
            <a:ext cx="5468140" cy="947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2400" dirty="0" smtClean="0">
                <a:latin typeface="News Gothic MT" pitchFamily="34" charset="0"/>
              </a:rPr>
              <a:t>TÍTOL</a:t>
            </a:r>
            <a:br>
              <a:rPr lang="ca-ES" sz="2400" dirty="0" smtClean="0">
                <a:latin typeface="News Gothic MT" pitchFamily="34" charset="0"/>
              </a:rPr>
            </a:br>
            <a:r>
              <a:rPr lang="ca-ES" sz="2400" b="1" dirty="0" smtClean="0">
                <a:latin typeface="News Gothic MT" pitchFamily="34" charset="0"/>
              </a:rPr>
              <a:t>Subtítol</a:t>
            </a:r>
            <a:endParaRPr lang="ca-ES" sz="2100" b="1" dirty="0">
              <a:latin typeface="News Gothic MT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95536" y="1484784"/>
            <a:ext cx="8424936" cy="53285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News Gothic MT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 smtClean="0"/>
              <a:t>Objectiu 1:</a:t>
            </a:r>
          </a:p>
          <a:p>
            <a:pPr lvl="1"/>
            <a:r>
              <a:rPr lang="ca-ES" dirty="0" smtClean="0"/>
              <a:t>Lorem ipsum dolor sit amet, consectetur adipiscing elit, sed do eiusmod tempor incididunt ut labore et dolore magna aliqua. </a:t>
            </a:r>
          </a:p>
          <a:p>
            <a:pPr lvl="1"/>
            <a:r>
              <a:rPr lang="ca-ES" dirty="0" smtClean="0"/>
              <a:t>Ut enim ad minim veniam, quis nostrud exercitation ullamco laboris nisi ut aliquip ex ea commodo consequat. </a:t>
            </a:r>
          </a:p>
          <a:p>
            <a:pPr lvl="1"/>
            <a:r>
              <a:rPr lang="ca-ES" dirty="0" smtClean="0"/>
              <a:t>Duis aute irure dolor in reprehenderit in voluptate velit esse cillum dolore eu fugiat nulla pariatur. </a:t>
            </a:r>
          </a:p>
          <a:p>
            <a:pPr lvl="1"/>
            <a:endParaRPr lang="ca-ES" dirty="0" smtClean="0"/>
          </a:p>
          <a:p>
            <a:r>
              <a:rPr lang="ca-ES" b="1" dirty="0" smtClean="0"/>
              <a:t>Objectiu 2:</a:t>
            </a:r>
            <a:endParaRPr lang="ca-ES" dirty="0" smtClean="0"/>
          </a:p>
          <a:p>
            <a:pPr lvl="1"/>
            <a:r>
              <a:rPr lang="ca-ES" dirty="0" smtClean="0"/>
              <a:t>Lorem ipsum dolor sit amet :</a:t>
            </a:r>
          </a:p>
          <a:p>
            <a:pPr lvl="2"/>
            <a:r>
              <a:rPr lang="ca-ES" dirty="0" smtClean="0"/>
              <a:t>Lorem ipsum dolor sit amet </a:t>
            </a:r>
          </a:p>
          <a:p>
            <a:pPr lvl="2"/>
            <a:r>
              <a:rPr lang="ca-ES" dirty="0" smtClean="0"/>
              <a:t>Lorem ipsum dolor sit amet </a:t>
            </a:r>
            <a:r>
              <a:rPr lang="ca-ES" b="1" dirty="0" smtClean="0"/>
              <a:t> </a:t>
            </a:r>
          </a:p>
          <a:p>
            <a:pPr lvl="2"/>
            <a:endParaRPr lang="ca-ES" dirty="0" smtClean="0"/>
          </a:p>
          <a:p>
            <a:r>
              <a:rPr lang="ca-ES" b="1" dirty="0" smtClean="0"/>
              <a:t>Objectiu 3:</a:t>
            </a:r>
            <a:endParaRPr lang="ca-ES" dirty="0" smtClean="0"/>
          </a:p>
          <a:p>
            <a:pPr lvl="1"/>
            <a:r>
              <a:rPr lang="ca-ES" dirty="0" smtClean="0"/>
              <a:t>Lorem ipsum dolor sit amet, consectetur adipiscing elit, sed do eiusmod tempor incididunt ut labore et dolore magna aliqua. </a:t>
            </a:r>
          </a:p>
          <a:p>
            <a:pPr lvl="1"/>
            <a:r>
              <a:rPr lang="ca-ES" dirty="0" smtClean="0"/>
              <a:t>Ut enim ad minim veniam, quis nostrud exercitation ullamco laboris nisi ut aliquip ex ea commodo consequat. </a:t>
            </a:r>
          </a:p>
          <a:p>
            <a:pPr lvl="1"/>
            <a:r>
              <a:rPr lang="ca-ES" dirty="0" smtClean="0"/>
              <a:t>Duis aute irure dolor in reprehenderit in voluptate velit esse cillum dolore eu fugiat nulla pariatur</a:t>
            </a:r>
          </a:p>
          <a:p>
            <a:pPr marL="457200" lvl="1" indent="0">
              <a:buNone/>
            </a:pPr>
            <a:endParaRPr lang="ca-ES" dirty="0" smtClean="0"/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1088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79712" y="3140968"/>
            <a:ext cx="5468140" cy="947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latin typeface="News Gothic MT" pitchFamily="34" charset="0"/>
              </a:rPr>
              <a:t>MOLTES GRÀCIES</a:t>
            </a:r>
            <a:br>
              <a:rPr lang="ca-ES" sz="2400" dirty="0" smtClean="0">
                <a:latin typeface="News Gothic MT" pitchFamily="34" charset="0"/>
              </a:rPr>
            </a:br>
            <a:r>
              <a:rPr lang="ca-ES" sz="2400" b="1" dirty="0" smtClean="0">
                <a:latin typeface="News Gothic MT" pitchFamily="34" charset="0"/>
                <a:hlinkClick r:id="rId2"/>
              </a:rPr>
              <a:t>contacte@ssibe.cat</a:t>
            </a:r>
            <a:r>
              <a:rPr lang="ca-ES" sz="2400" b="1" dirty="0" smtClean="0">
                <a:latin typeface="News Gothic MT" pitchFamily="34" charset="0"/>
              </a:rPr>
              <a:t> </a:t>
            </a:r>
            <a:endParaRPr lang="ca-ES" sz="2100" b="1" dirty="0">
              <a:latin typeface="News Gothic MT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77712"/>
            <a:ext cx="1641243" cy="7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3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168</Words>
  <Application>Microsoft Macintosh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News Gothic MT</vt:lpstr>
      <vt:lpstr>Arial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SSIBE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Palomeras Parella, Xavier</dc:creator>
  <cp:lastModifiedBy>Usuario de Microsoft Office</cp:lastModifiedBy>
  <cp:revision>19</cp:revision>
  <dcterms:created xsi:type="dcterms:W3CDTF">2017-07-20T06:47:45Z</dcterms:created>
  <dcterms:modified xsi:type="dcterms:W3CDTF">2021-02-18T13:47:43Z</dcterms:modified>
</cp:coreProperties>
</file>